
<file path=[Content_Types].xml><?xml version="1.0" encoding="utf-8"?>
<Types xmlns="http://schemas.openxmlformats.org/package/2006/content-types">
  <Default Extension="emf" ContentType="image/x-emf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</p:sldMasterIdLst>
  <p:notesMasterIdLst>
    <p:notesMasterId r:id="rId10"/>
  </p:notesMasterIdLst>
  <p:sldIdLst>
    <p:sldId id="257" r:id="rId5"/>
    <p:sldId id="261" r:id="rId6"/>
    <p:sldId id="258" r:id="rId7"/>
    <p:sldId id="259" r:id="rId8"/>
    <p:sldId id="260" r:id="rId9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AA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585" autoAdjust="0"/>
    <p:restoredTop sz="94726"/>
  </p:normalViewPr>
  <p:slideViewPr>
    <p:cSldViewPr snapToGrid="0" snapToObjects="1">
      <p:cViewPr varScale="1">
        <p:scale>
          <a:sx n="124" d="100"/>
          <a:sy n="124" d="100"/>
        </p:scale>
        <p:origin x="176" y="76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87542A-545F-BB4A-9C82-25E8F2EF4770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9C1036-B227-5E43-AE01-71300F67C6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2415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9C1036-B227-5E43-AE01-71300F67C6C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8008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DB3CC-F982-40F9-8DD6-BCC9AFBF44BD}" type="datetime1">
              <a:rPr lang="en-US" smtClean="0"/>
              <a:pPr/>
              <a:t>10/14/25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31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996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382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E7B99-7C3F-4BC3-B7B8-7E1F8C620B24}" type="datetime1">
              <a:rPr lang="en-US" smtClean="0"/>
              <a:pPr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394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594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824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712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220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983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C2560D-EC28-3B41-86E8-18F1CE0113B4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  <p:sldLayoutId id="2147493459" r:id="rId4"/>
    <p:sldLayoutId id="2147493460" r:id="rId5"/>
    <p:sldLayoutId id="2147493461" r:id="rId6"/>
    <p:sldLayoutId id="2147493462" r:id="rId7"/>
    <p:sldLayoutId id="2147493463" r:id="rId8"/>
    <p:sldLayoutId id="2147493464" r:id="rId9"/>
    <p:sldLayoutId id="2147493465" r:id="rId10"/>
    <p:sldLayoutId id="2147493466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oman in graduation gown hugging person">
            <a:extLst>
              <a:ext uri="{FF2B5EF4-FFF2-40B4-BE49-F238E27FC236}">
                <a16:creationId xmlns:a16="http://schemas.microsoft.com/office/drawing/2014/main" id="{5DD7D1CF-1BC9-D6EA-8F5E-508EC5531B9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3431" r="39448"/>
          <a:stretch>
            <a:fillRect/>
          </a:stretch>
        </p:blipFill>
        <p:spPr>
          <a:xfrm>
            <a:off x="493160" y="479997"/>
            <a:ext cx="2958957" cy="418623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DF4F70-D75D-5D86-1035-3BEF5D298D78}"/>
              </a:ext>
            </a:extLst>
          </p:cNvPr>
          <p:cNvSpPr txBox="1"/>
          <p:nvPr/>
        </p:nvSpPr>
        <p:spPr>
          <a:xfrm>
            <a:off x="4078840" y="1294544"/>
            <a:ext cx="385280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/>
              <a:t>Title Page v1</a:t>
            </a:r>
          </a:p>
          <a:p>
            <a:pPr algn="ctr"/>
            <a:r>
              <a:rPr lang="en-US" sz="4400" dirty="0"/>
              <a:t>with photo</a:t>
            </a:r>
          </a:p>
        </p:txBody>
      </p:sp>
    </p:spTree>
    <p:extLst>
      <p:ext uri="{BB962C8B-B14F-4D97-AF65-F5344CB8AC3E}">
        <p14:creationId xmlns:p14="http://schemas.microsoft.com/office/powerpoint/2010/main" val="19780406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2E620DC-B89E-7F6F-17CD-4744BCD2FA57}"/>
              </a:ext>
            </a:extLst>
          </p:cNvPr>
          <p:cNvSpPr txBox="1"/>
          <p:nvPr/>
        </p:nvSpPr>
        <p:spPr>
          <a:xfrm>
            <a:off x="976045" y="1294544"/>
            <a:ext cx="71610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/>
              <a:t>Title Page v2</a:t>
            </a:r>
          </a:p>
        </p:txBody>
      </p:sp>
    </p:spTree>
    <p:extLst>
      <p:ext uri="{BB962C8B-B14F-4D97-AF65-F5344CB8AC3E}">
        <p14:creationId xmlns:p14="http://schemas.microsoft.com/office/powerpoint/2010/main" val="42940606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E58B1-7CDC-9A4A-C43A-3C2F3D005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4844" y="1157882"/>
            <a:ext cx="5599417" cy="1092158"/>
          </a:xfrm>
        </p:spPr>
        <p:txBody>
          <a:bodyPr>
            <a:normAutofit/>
          </a:bodyPr>
          <a:lstStyle/>
          <a:p>
            <a:r>
              <a:rPr lang="en-US" dirty="0"/>
              <a:t>Subtitle Page</a:t>
            </a:r>
          </a:p>
        </p:txBody>
      </p:sp>
    </p:spTree>
    <p:extLst>
      <p:ext uri="{BB962C8B-B14F-4D97-AF65-F5344CB8AC3E}">
        <p14:creationId xmlns:p14="http://schemas.microsoft.com/office/powerpoint/2010/main" val="7234674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BD22D-2D6C-ED2A-FBD2-248860BBB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0714B6-BCA5-59B2-1ADF-8DFC263645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0875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9E1BC-2C9B-71F8-429B-946E849E47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FE51F3-A341-2949-ECEB-9B6ECB5258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7565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305</TotalTime>
  <Words>11</Words>
  <Application>Microsoft Macintosh PowerPoint</Application>
  <PresentationFormat>On-screen Show (16:9)</PresentationFormat>
  <Paragraphs>5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PowerPoint Presentation</vt:lpstr>
      <vt:lpstr>PowerPoint Presentation</vt:lpstr>
      <vt:lpstr>Subtitle Page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Fruchter, Amy</cp:lastModifiedBy>
  <cp:revision>55</cp:revision>
  <dcterms:created xsi:type="dcterms:W3CDTF">2010-04-12T23:12:02Z</dcterms:created>
  <dcterms:modified xsi:type="dcterms:W3CDTF">2025-10-14T21:51:50Z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