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9D6A2-1C9E-80E7-A003-DDFD957CB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E5A89-CB2B-1067-35D7-8A0215140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EBAE-C60C-DCE2-E5B7-966C82D9A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6EB28-1D66-1CEA-77F0-024701C13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7F3EC-0DC4-5C11-7A82-8200F9E7E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4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ACC11-DE1F-DC18-6B10-F32170ABE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69165B-C1AC-EC8A-B81C-17201D7CA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CA765-6B3C-376B-A8FA-2A03A41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DD417-EEEE-257B-02FC-E28C832B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53EE8-7CE8-0A0F-D4D8-478F38E9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1E98C0-8525-CF79-1628-5F8CF0BD4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81F9A-665B-71FE-9B6F-5DB1EAF33B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94A03-DB45-8FDD-5138-413F042E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8076F-BF12-9E86-BFA8-D23FDE5E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3A168-04A4-4349-8742-8C840DD1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9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69BC-E86F-78B0-699F-BB16791EE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AC89-8363-7EE1-8033-47A8BA6D2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2BB7C-6E7D-E0A8-AE69-4109507B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CC069-4602-7F00-D843-FB6DCC89E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1A9F9-4510-A702-43A8-E5FCB6668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848E2-3275-D22B-2F81-6133039C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143A7-0E82-7126-EB14-5B62B4491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23849-4E37-E758-0346-23CC14CB0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E25E1-5CB0-A50C-0ED5-7DF7A1A9E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1E630-0781-264C-4219-C6DCB24E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67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F7143-AE0F-0A85-8E75-9930C33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FFB52-977D-D315-C529-56BC3EF09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7F9456-4B1D-182A-F595-43CB42D42F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8FAC2-14E0-AE9B-D63C-8552C85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85BDB-CD3A-254F-02CF-B60C95A5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4ABF1-AAA0-8035-266C-34F362C5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0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A344-18F6-CBDA-97D9-611182552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FD884-602D-20B3-EE30-27FB95042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A1EF9-2111-1F99-5153-A7AEA6B91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D0211C-5FF3-5869-D427-51B5F6E06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A8163-AC14-DAD6-F692-25D276C25E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D6E319-ED80-05AF-4034-C46EBF3B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27348-AB67-DF5F-0AF2-BA5767F8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8B2144-6F16-684B-8AF6-E52EC7EEE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ABE0-2183-0BA5-7209-E0DC3605F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A7C60-F865-3492-3A4C-BEF58EDE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D9A0A-0D01-56EE-750F-5C6CF7255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2D9A4C-B1EA-9BB5-6C8C-069B0600A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7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6F0637-651A-92B9-1852-150D9A86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3058C-F473-F885-97E3-92F54C871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B2232-BD94-C39C-27D3-A5C010AA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9D0D-A13B-7004-0359-484B6AEEB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11079-B018-469D-28FD-B0048990C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724BB-852B-34EF-7B2C-B6E8C668F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2AE69-F2E0-4FE0-AE02-AA10BBEE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3DDB2-CF7F-7808-3B2C-EE52C4CF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C7C3B-7C94-B2B9-85FD-06FA6C27E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8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FEC97-0CEF-B722-B03C-C260D03B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CD8527-CB09-AC39-16DC-4CC41AA76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A29F1-A610-C4B5-B3D1-7440769A86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3C8D3E-0720-2979-3074-BE99C8B8B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92E4D-F849-1125-ADC2-B08715F17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189FC-3CA7-E0F0-0DEB-95D0C48F8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5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B697B-E8AE-2149-7D82-2EB8D486E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56C7A1-00F0-6F97-0D27-9C6FE88CE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01094-2634-7E1C-C2B5-804E08226F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4765A-967C-084B-95E7-37460F7490E1}" type="datetimeFigureOut">
              <a:rPr lang="en-US" smtClean="0"/>
              <a:t>8/28/23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70C36-332B-94B7-4A55-0D7A79A9D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62645-15DD-E504-90F1-E4FDF2DFE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F355A-B9B0-4D4D-BCE5-4224D7EEB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2564C-2FC1-3DFE-7128-D59A104A55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FEC52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BADF8D-66FE-F13F-2A11-895A97CBD7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1152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Fruchter, Amy</dc:creator>
  <cp:lastModifiedBy>Fruchter, Amy</cp:lastModifiedBy>
  <cp:revision>2</cp:revision>
  <dcterms:created xsi:type="dcterms:W3CDTF">2023-08-28T21:08:59Z</dcterms:created>
  <dcterms:modified xsi:type="dcterms:W3CDTF">2023-08-28T21:13:08Z</dcterms:modified>
</cp:coreProperties>
</file>