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E4A0-C0AE-4027-ADD6-2BD7F63B1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3D05B-AA2D-5562-4C5E-F4B9F536D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C45A-E677-D605-B324-36A37AE4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A24E-B6EF-C78C-C4EE-14420C6A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0A3CD-940E-7067-9D36-BF02A372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AAFD-26C0-56FA-C25C-3ECF9D04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21A6D-F7BC-34F2-0B64-D629FA4EA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DF83-3296-ADD8-A426-F7304773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4715-0055-4290-EE68-15FA4DA4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1D48-7E4B-2AAD-68DD-315384AF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DA0F8-4838-866C-53A0-61A5F0742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C5E57-0256-6CC3-19AD-A26287658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CAA3C-ADD9-F110-622F-C7AAA98E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E7DF-A0C7-35A9-FCDE-334387D5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4196-FC4E-07FD-C2CB-4055604C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FB53-EDD5-DFD0-F246-CA0D0204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5D2B-6425-17F1-DCEA-85A186BD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932C-CAAA-96D2-B58E-F4917CA7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D757-269A-8D7A-C904-0180CC6F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35A1E-66D5-5D3B-E4FB-1383C55B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B5DB-9E5A-BC28-1E3D-91C72A1E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3FE83-68C6-A3D5-085F-7007D6F5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D22C8-EAFB-23F0-E101-F05F05A2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0DC3-5BE0-86F4-C1A0-1938FDE1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95A3-1DD8-326A-0F63-B1F59BA2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4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1506-99EC-8595-574F-0B4CF57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E6B1-7E70-7730-0907-F8E223D20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D61CA-1176-FC9C-F9F1-A286F71C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A8131-4A06-1453-E7FB-60A569EB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A638-FD2A-AB00-9823-E4044002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99DE1-4F5C-4623-983D-7F3FBAF6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3B47-42A4-A817-0DF6-404477DC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7BF8F-C011-BF52-FA13-788ADE1A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FCDC0-25B7-EBB7-063B-71442E041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DC2BF-6757-1B31-35A0-7E034A95B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1A014-1B10-EDFB-47B1-6DFF86F90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FABBC-4DAA-776A-82EC-CA190B82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E612A-04AB-0418-D8E1-FB1C41A6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F3825-60A8-7276-75FC-97600690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C709-1862-F36B-2C43-2AE797B8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042BE-6D86-CD5E-4EB1-CBFE9014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40DA-FD48-8247-9272-9532B247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B0229-26C9-0164-D7BD-D22F28ED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35139-6155-5C9C-1125-F14B7D5D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F1847-0009-8D72-6631-E516600A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192A-CD75-8D8C-02BE-BFD1AABB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E714-3A98-1BFF-693A-BE4DA54D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7E84-E05E-ADF8-4E21-5286D1CE9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30641-AFF9-707E-DB2A-905B987E8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FBEB-7DE6-4D9A-F912-5075AEC0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E7586-AB3D-EF31-F461-1B671061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68E8F-6EEF-36D6-7B14-CC07919A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F23C-F810-1793-4CAD-48E527BE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29ABD-F74E-6B3C-5F0B-F1DE1B4A9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168BA-73E1-7BA7-13EC-72F6B0B6F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12FB3-E7C7-02FE-DC25-B5E5FF3A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C266A-B666-8931-6961-8ACD293D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663D-5003-F088-F6D2-C69D1551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7DDA7-D8B9-53E4-9A3B-1ABAC87F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5E9A-4EC5-9DA3-82F3-D722E576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FBE1-366E-2BFC-F21B-5FB1D2B3D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292A-5163-074D-8573-2CF1CB1B15A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CA74-9744-D941-9B85-B983AE9DA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F7DD9-83E1-CEE3-8EC2-170630DFA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20BB-E566-C849-BED3-5D504919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156B-7048-FAC8-B4A5-4EE0FD60D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FEC52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52A23-5652-1630-8DDB-6A0EBCCE3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Fruchter, Amy</dc:creator>
  <cp:lastModifiedBy>Fruchter, Amy</cp:lastModifiedBy>
  <cp:revision>2</cp:revision>
  <dcterms:created xsi:type="dcterms:W3CDTF">2023-08-28T21:10:50Z</dcterms:created>
  <dcterms:modified xsi:type="dcterms:W3CDTF">2023-08-28T21:13:32Z</dcterms:modified>
</cp:coreProperties>
</file>