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CA856-3E9E-64EB-35C8-8BB1AB61A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69DDB3-1AA1-6380-4D24-0A64E24B2A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73584-C242-77E0-CBBB-3A31547E3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6B22-8516-C54E-8409-11C707AD9BD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650D6-0827-6A01-CF60-A1D9F67D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7725C-9CD8-3177-7D13-43FDBB023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9597-D24E-0C4B-BFB6-D9209346C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5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76CB7-A246-F905-C9F4-1B2052003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32228-9870-EB8F-FCE3-96944206E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688DE-52A6-AA23-80A2-30E3A9535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6B22-8516-C54E-8409-11C707AD9BD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80405-7C45-2BDA-1AC5-ADAF6177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671C9-A430-B0BD-E1D6-83E863D3B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9597-D24E-0C4B-BFB6-D9209346C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9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2C481D-2FAE-8B6F-98AB-4FB6BBDC9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ED9B5-6761-6CE2-272F-E62561BF0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391CB-D35B-CAD1-460E-42469961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6B22-8516-C54E-8409-11C707AD9BD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0EDF3-ABE6-9117-4AD7-318D58F2C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5645B-A9F6-D9C0-F494-5117158E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9597-D24E-0C4B-BFB6-D9209346C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4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F479E-75DA-44D7-C79A-25F50E4B1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5E532-69B3-5ED8-DE74-7B109279C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2FEE5-B461-CEC0-6CE7-88E9041D4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6B22-8516-C54E-8409-11C707AD9BD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54C04-CDFF-FFBE-7182-F91FD8950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046E9-C730-9F40-5335-B33608FE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9597-D24E-0C4B-BFB6-D9209346C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9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6085B-1140-A04A-62BE-C20097F02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0907F-BB35-BEA1-02F6-C23CE33A6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EFDB2-0B09-7768-E274-2A1F3E6F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6B22-8516-C54E-8409-11C707AD9BD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0BC3F-4360-97B4-EF9E-182F6F474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9C5B5-5F7A-6CB0-8750-7787C3EB3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9597-D24E-0C4B-BFB6-D9209346C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3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4198A-C066-D7A1-B58A-4FD8BA60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BE9F9-3832-3CAC-A781-8780F3EC34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49FC9-CF0C-FDFB-83DE-9BAAD4106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27CB5-4566-1A4E-BF3B-8E1EFABA6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6B22-8516-C54E-8409-11C707AD9BD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FDFCE-60FF-2D29-AA3B-6F62F37E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7DF20-A5EC-D3AF-B5F9-7B336D8AF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9597-D24E-0C4B-BFB6-D9209346C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73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026FB-0426-D68F-8E0A-DABF3EDC1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42797-459F-1014-4E63-FF6C1B79F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1DFDF-2B33-4D36-1404-72A9F4650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988CF7-276C-4829-2761-C1BEF8E826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AC243D-5793-3447-4AB0-00553EFA24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76D129-42CB-53ED-78E7-89CCFE8F9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6B22-8516-C54E-8409-11C707AD9BD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BA495B-8DE2-D4C6-CA42-FBFCBEED7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E0CB94-2E44-9618-0CD4-D7500319E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9597-D24E-0C4B-BFB6-D9209346C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40C75-7E72-4FA5-7F19-0FABDA027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94AE3-B7A5-F5D7-3B3E-FF956CDF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6B22-8516-C54E-8409-11C707AD9BD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1A31F4-2231-24B9-2C1A-7AD4B2245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E5AD4-404B-1F8D-4F8F-19E8D521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9597-D24E-0C4B-BFB6-D9209346C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3E82B-0D78-CBCD-EA02-E12013960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6B22-8516-C54E-8409-11C707AD9BD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82B76-B934-57B4-B226-2A563D3BB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D632C-7BD4-62EA-A7AB-32B7BCB74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9597-D24E-0C4B-BFB6-D9209346C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1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7FA8B-EB15-EB5F-09AA-84EDBACCD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2B587-8CC2-2BA1-5A05-E9D9B7ADD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75050-4D7E-838C-F6D1-2040A2DEF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C0980-2FBF-939B-3FF1-7C0E446B9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6B22-8516-C54E-8409-11C707AD9BD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148733-C223-93EA-9F7A-4433A1F3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40D8C6-ABBF-B7C1-C745-E3FC8DF0B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9597-D24E-0C4B-BFB6-D9209346C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0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F72DC-01CF-D145-58B5-4FD1EB791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BC299D-0F48-4F6E-D749-795A6ABFD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AEBFC-2E54-FBFF-4F90-B9C605157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0B6CB-7AED-CD16-ED2C-563FCEE6A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6B22-8516-C54E-8409-11C707AD9BD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587F20-02E9-51E5-C183-830668928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DE649-B499-171B-355E-F04EA1035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9597-D24E-0C4B-BFB6-D9209346C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8EA58A-E1A6-8151-B3B0-DC8C3D67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C5827-8EF6-B8FF-C4CC-10E74B9EC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711DF-D01C-E115-FCD0-B3A6ABE1C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76B22-8516-C54E-8409-11C707AD9BD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6484A-8FAF-8132-C6AB-AD657E67F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84175-A295-886F-31C3-2617769480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39597-D24E-0C4B-BFB6-D9209346C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58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45B3-F9A7-DE3F-335F-CE8BA7F1FC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>
              <a:solidFill>
                <a:srgbClr val="2D654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71C54-583B-3C24-EDFB-135FC2655B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30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Fruchter, Amy</dc:creator>
  <cp:lastModifiedBy>Fruchter, Amy</cp:lastModifiedBy>
  <cp:revision>1</cp:revision>
  <dcterms:created xsi:type="dcterms:W3CDTF">2023-08-28T21:11:51Z</dcterms:created>
  <dcterms:modified xsi:type="dcterms:W3CDTF">2023-08-28T21:12:34Z</dcterms:modified>
</cp:coreProperties>
</file>