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sldIdLst>
    <p:sldId id="256" r:id="rId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85" autoAdjust="0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76" y="84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6/10/19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6/10/19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6/10/19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6/10/19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6/10/19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6/10/19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6/10/19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6/10/19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6/10/19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6/10/19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6/10/19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6/10/19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290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310</TotalTime>
  <Words>0</Words>
  <Application>Microsoft Macintosh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Microsoft Office User</cp:lastModifiedBy>
  <cp:revision>46</cp:revision>
  <dcterms:created xsi:type="dcterms:W3CDTF">2010-04-12T23:12:02Z</dcterms:created>
  <dcterms:modified xsi:type="dcterms:W3CDTF">2019-06-10T20:01:49Z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