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2" r:id="rId3"/>
    <p:sldId id="274" r:id="rId4"/>
    <p:sldId id="257" r:id="rId5"/>
    <p:sldId id="258" r:id="rId6"/>
    <p:sldId id="259" r:id="rId7"/>
    <p:sldId id="260" r:id="rId8"/>
    <p:sldId id="261" r:id="rId9"/>
    <p:sldId id="263" r:id="rId10"/>
    <p:sldId id="264" r:id="rId11"/>
    <p:sldId id="265" r:id="rId12"/>
    <p:sldId id="269" r:id="rId13"/>
    <p:sldId id="270" r:id="rId14"/>
    <p:sldId id="272" r:id="rId15"/>
    <p:sldId id="271" r:id="rId16"/>
    <p:sldId id="266" r:id="rId17"/>
    <p:sldId id="273" r:id="rId18"/>
    <p:sldId id="267" r:id="rId19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08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C27E6B-8DA8-4F94-8992-772121B8CD63}" type="datetime1">
              <a:rPr lang="en-US" smtClean="0"/>
              <a:t>7/28/2014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11035A-1082-479C-BC26-670010BE6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2557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3242B2-2344-4852-AABC-5E67E6706CC0}" type="datetime1">
              <a:rPr lang="en-US" smtClean="0"/>
              <a:t>7/28/2014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0C38D6-9476-4A92-A701-063139B21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0830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C38D6-9476-4A92-A701-063139B2105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062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505BDFE-73D8-4136-93FD-8B37AF2CC767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BB05D22-5FB0-489D-9A37-78F9EB7296A7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BDFE-73D8-4136-93FD-8B37AF2CC767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05D22-5FB0-489D-9A37-78F9EB7296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BDFE-73D8-4136-93FD-8B37AF2CC767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05D22-5FB0-489D-9A37-78F9EB7296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BDFE-73D8-4136-93FD-8B37AF2CC767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05D22-5FB0-489D-9A37-78F9EB7296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BDFE-73D8-4136-93FD-8B37AF2CC767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05D22-5FB0-489D-9A37-78F9EB7296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BDFE-73D8-4136-93FD-8B37AF2CC767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05D22-5FB0-489D-9A37-78F9EB7296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BDFE-73D8-4136-93FD-8B37AF2CC767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05D22-5FB0-489D-9A37-78F9EB7296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BDFE-73D8-4136-93FD-8B37AF2CC767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05D22-5FB0-489D-9A37-78F9EB7296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BDFE-73D8-4136-93FD-8B37AF2CC767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05D22-5FB0-489D-9A37-78F9EB7296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BDFE-73D8-4136-93FD-8B37AF2CC767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05D22-5FB0-489D-9A37-78F9EB7296A7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BDFE-73D8-4136-93FD-8B37AF2CC767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05D22-5FB0-489D-9A37-78F9EB7296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505BDFE-73D8-4136-93FD-8B37AF2CC767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BB05D22-5FB0-489D-9A37-78F9EB7296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c.edu/v5content/registrar/faculty-support.ht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registrar@yc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c.ed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enrollmentservices@yc.ed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enrollmentservices@yc.edu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253924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Rosters &amp; FERPA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48201" y="4421080"/>
            <a:ext cx="3581400" cy="1598720"/>
          </a:xfrm>
        </p:spPr>
        <p:txBody>
          <a:bodyPr>
            <a:normAutofit/>
          </a:bodyPr>
          <a:lstStyle/>
          <a:p>
            <a:r>
              <a:rPr lang="en-US" dirty="0" smtClean="0"/>
              <a:t>Monitoring enrollment and maintaining confidentiality!</a:t>
            </a:r>
          </a:p>
          <a:p>
            <a:endParaRPr lang="en-US" dirty="0"/>
          </a:p>
          <a:p>
            <a:r>
              <a:rPr lang="en-US" sz="1100" dirty="0" smtClean="0"/>
              <a:t>Sheila Jarrell, M.Ed.</a:t>
            </a:r>
          </a:p>
          <a:p>
            <a:r>
              <a:rPr lang="en-US" sz="1100" dirty="0" smtClean="0"/>
              <a:t>Registrar, Yavapai College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sz="9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45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323652"/>
            <a:ext cx="7772401" cy="3508977"/>
          </a:xfrm>
        </p:spPr>
        <p:txBody>
          <a:bodyPr/>
          <a:lstStyle/>
          <a:p>
            <a:pPr marL="6858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636" y="4810125"/>
            <a:ext cx="30384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31039"/>
            <a:ext cx="6315075" cy="170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495800"/>
            <a:ext cx="462915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109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demographic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Click on any student name on your roster to access the student’s demographic data </a:t>
            </a:r>
          </a:p>
          <a:p>
            <a:endParaRPr lang="en-US" dirty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9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options…</a:t>
            </a:r>
            <a:endParaRPr lang="en-US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666" y="2248048"/>
            <a:ext cx="3533334" cy="1180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403600"/>
            <a:ext cx="7237413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461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of Term – Fall 2014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1030" y="2911621"/>
            <a:ext cx="3380953" cy="2333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93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 Dates &amp; Deadlines</a:t>
            </a:r>
            <a:endParaRPr lang="en-US" dirty="0"/>
          </a:p>
        </p:txBody>
      </p:sp>
      <p:pic>
        <p:nvPicPr>
          <p:cNvPr id="614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458" y="2468763"/>
            <a:ext cx="6438096" cy="3219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371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FTSE: </a:t>
            </a:r>
            <a:r>
              <a:rPr lang="en-US" sz="3200" dirty="0" smtClean="0"/>
              <a:t>Full-time student enrollment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FTSE calculations are completed every semester on the 45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day, and the state reimburses YC for the enrollment reported. 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400" dirty="0" smtClean="0"/>
              <a:t>Even though we don’t get a lot of money these days, it is still </a:t>
            </a:r>
            <a:r>
              <a:rPr lang="en-US" sz="1400" i="1" dirty="0" smtClean="0"/>
              <a:t>required by the Auditor General</a:t>
            </a:r>
            <a:r>
              <a:rPr lang="en-US" sz="1400" dirty="0" smtClean="0"/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1400" dirty="0"/>
          </a:p>
          <a:p>
            <a:r>
              <a:rPr lang="en-US" sz="2000" dirty="0" smtClean="0"/>
              <a:t>FTSE for Fall:  </a:t>
            </a:r>
            <a:r>
              <a:rPr lang="en-US" sz="2000" b="1" dirty="0" smtClean="0"/>
              <a:t>October 1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400" dirty="0" smtClean="0"/>
              <a:t>If you monitor your rosters weekly and report no shows and students who quit participating, completing your FTSE roster will be simple.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400" dirty="0" smtClean="0"/>
              <a:t>Mark your calendars and watch for reminders in late September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427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FERPA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 FERPA Reminder</a:t>
            </a:r>
            <a:r>
              <a:rPr lang="en-US" b="1" dirty="0" smtClean="0"/>
              <a:t>:</a:t>
            </a:r>
          </a:p>
          <a:p>
            <a:pPr marL="68580" indent="0">
              <a:buNone/>
            </a:pPr>
            <a:r>
              <a:rPr lang="en-US" b="1" dirty="0"/>
              <a:t/>
            </a:r>
            <a:br>
              <a:rPr lang="en-US" b="1" dirty="0"/>
            </a:br>
            <a:r>
              <a:rPr lang="en-US" sz="2000" dirty="0"/>
              <a:t>All student </a:t>
            </a:r>
            <a:r>
              <a:rPr lang="en-US" sz="2000" dirty="0" smtClean="0"/>
              <a:t>education information and records </a:t>
            </a:r>
            <a:r>
              <a:rPr lang="en-US" sz="2000" dirty="0"/>
              <a:t>are confidential.  </a:t>
            </a:r>
            <a:r>
              <a:rPr lang="en-US" sz="2000" dirty="0" smtClean="0"/>
              <a:t>(See handout…)</a:t>
            </a:r>
            <a:endParaRPr lang="en-US" sz="2000" dirty="0"/>
          </a:p>
          <a:p>
            <a:pPr marL="68580" indent="0">
              <a:buNone/>
            </a:pPr>
            <a:r>
              <a:rPr lang="en-US" sz="2000" dirty="0"/>
              <a:t> </a:t>
            </a:r>
            <a:r>
              <a:rPr lang="en-US" sz="2000" dirty="0" smtClean="0"/>
              <a:t>	</a:t>
            </a:r>
            <a:endParaRPr lang="en-US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/>
              <a:t>Do not discuss student information with a third party without the students’ signature allowing the release.</a:t>
            </a:r>
          </a:p>
          <a:p>
            <a:pPr marL="68580" indent="0">
              <a:buNone/>
            </a:pPr>
            <a:endParaRPr lang="en-US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/>
              <a:t>Be mindful of your home computer!- Families should not view any rosters or any other educational data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8079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Faculty Support Page!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>
                <a:hlinkClick r:id="rId2"/>
              </a:rPr>
              <a:t>http</a:t>
            </a:r>
            <a:r>
              <a:rPr lang="en-US">
                <a:hlinkClick r:id="rId2"/>
              </a:rPr>
              <a:t>://</a:t>
            </a:r>
            <a:r>
              <a:rPr lang="en-US" smtClean="0">
                <a:hlinkClick r:id="rId2"/>
              </a:rPr>
              <a:t>www.yc.edu/v5content/registrar/faculty-support.htm</a:t>
            </a:r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11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/>
              <a:t>Questions regarding rosters, grades, FTSE or FERPA</a:t>
            </a:r>
            <a:r>
              <a:rPr lang="en-US" sz="2000" b="1" dirty="0" smtClean="0"/>
              <a:t>?</a:t>
            </a:r>
          </a:p>
          <a:p>
            <a:endParaRPr lang="en-US" sz="2000" dirty="0"/>
          </a:p>
          <a:p>
            <a:r>
              <a:rPr lang="en-US" sz="1800" dirty="0"/>
              <a:t>Contact </a:t>
            </a:r>
            <a:r>
              <a:rPr lang="en-US" sz="1800" u="sng" dirty="0">
                <a:hlinkClick r:id="rId2"/>
              </a:rPr>
              <a:t>registrar@yc.edu</a:t>
            </a:r>
            <a:r>
              <a:rPr lang="en-US" sz="1800" dirty="0"/>
              <a:t> </a:t>
            </a:r>
            <a:endParaRPr lang="en-US" sz="1800" dirty="0" smtClean="0"/>
          </a:p>
          <a:p>
            <a:r>
              <a:rPr lang="en-US" sz="1800" dirty="0" smtClean="0"/>
              <a:t>Call </a:t>
            </a:r>
            <a:r>
              <a:rPr lang="en-US" sz="1800" dirty="0"/>
              <a:t>Sheila Jarrell, Registrar, at 928-776-2107 </a:t>
            </a:r>
            <a:endParaRPr lang="en-US" sz="1800" dirty="0" smtClean="0"/>
          </a:p>
          <a:p>
            <a:r>
              <a:rPr lang="en-US" sz="1800" dirty="0" smtClean="0"/>
              <a:t>Stop </a:t>
            </a:r>
            <a:r>
              <a:rPr lang="en-US" sz="1800" dirty="0"/>
              <a:t>by my </a:t>
            </a:r>
            <a:r>
              <a:rPr lang="en-US" sz="1800" dirty="0" smtClean="0"/>
              <a:t>office: 1-129D</a:t>
            </a:r>
            <a:r>
              <a:rPr lang="en-US" sz="1800" dirty="0"/>
              <a:t>, Prescott Campus!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87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class rosters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dirty="0" smtClean="0"/>
          </a:p>
          <a:p>
            <a:r>
              <a:rPr lang="en-US" dirty="0" smtClean="0"/>
              <a:t>Login </a:t>
            </a:r>
            <a:r>
              <a:rPr lang="en-US" dirty="0"/>
              <a:t>at </a:t>
            </a:r>
            <a:r>
              <a:rPr lang="en-US" u="sng" dirty="0">
                <a:hlinkClick r:id="rId2"/>
              </a:rPr>
              <a:t>www.yc.edu</a:t>
            </a:r>
            <a:endParaRPr lang="en-US" dirty="0"/>
          </a:p>
          <a:p>
            <a:pPr marL="68580" indent="0">
              <a:buNone/>
            </a:pPr>
            <a:r>
              <a:rPr lang="en-US" dirty="0" smtClean="0"/>
              <a:t>	 </a:t>
            </a:r>
            <a:r>
              <a:rPr lang="en-US" sz="2000" dirty="0"/>
              <a:t>My Services, Faculty, My Class Roster</a:t>
            </a:r>
          </a:p>
          <a:p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1800" dirty="0" smtClean="0"/>
              <a:t>Please access your rosters regularly through the first week and AT LEAST once a week throughout the semester.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800" dirty="0" smtClean="0"/>
              <a:t>Report no shows and withdraws!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800" dirty="0" smtClean="0"/>
              <a:t>Monitor your roster to know who has dropped (removed from roster) or withdrawn (withdraw shows on roster) – students can withdraw through October 12.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5154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 </a:t>
            </a:r>
            <a:r>
              <a:rPr lang="en-US" b="1" dirty="0"/>
              <a:t>Monitor Rosters for current enrollment-</a:t>
            </a:r>
            <a:r>
              <a:rPr lang="en-US" dirty="0"/>
              <a:t>via </a:t>
            </a:r>
            <a:r>
              <a:rPr lang="en-US" b="1" dirty="0"/>
              <a:t>www.yc.edu</a:t>
            </a:r>
            <a:r>
              <a:rPr lang="en-US" dirty="0"/>
              <a:t>, not Blackboard! </a:t>
            </a:r>
          </a:p>
        </p:txBody>
      </p:sp>
    </p:spTree>
    <p:extLst>
      <p:ext uri="{BB962C8B-B14F-4D97-AF65-F5344CB8AC3E}">
        <p14:creationId xmlns:p14="http://schemas.microsoft.com/office/powerpoint/2010/main" val="49366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Add/Drop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deadline for students to add/drop full semester classes: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Sunday</a:t>
            </a:r>
            <a:r>
              <a:rPr lang="en-US" dirty="0"/>
              <a:t>, </a:t>
            </a:r>
            <a:r>
              <a:rPr lang="en-US" b="1" dirty="0" smtClean="0"/>
              <a:t>August 24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r>
              <a:rPr lang="en-US" dirty="0" smtClean="0"/>
              <a:t>For short </a:t>
            </a:r>
            <a:r>
              <a:rPr lang="en-US" dirty="0"/>
              <a:t>or late-start classes: </a:t>
            </a:r>
            <a:r>
              <a:rPr lang="en-US" dirty="0" smtClean="0"/>
              <a:t>the deadline </a:t>
            </a:r>
            <a:r>
              <a:rPr lang="en-US" dirty="0"/>
              <a:t>to add/drop is </a:t>
            </a:r>
            <a:r>
              <a:rPr lang="en-US" dirty="0" smtClean="0"/>
              <a:t>the 6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/>
              <a:t>day after the displayed start date</a:t>
            </a:r>
            <a:r>
              <a:rPr lang="en-US" dirty="0" smtClean="0"/>
              <a:t>.</a:t>
            </a:r>
            <a:endParaRPr lang="en-US" dirty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27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Shows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133600"/>
            <a:ext cx="6777317" cy="3508977"/>
          </a:xfrm>
        </p:spPr>
        <p:txBody>
          <a:bodyPr/>
          <a:lstStyle/>
          <a:p>
            <a:r>
              <a:rPr lang="en-US" dirty="0" smtClean="0"/>
              <a:t>If </a:t>
            </a:r>
            <a:r>
              <a:rPr lang="en-US" dirty="0"/>
              <a:t>you have “no shows” in your class, email </a:t>
            </a:r>
            <a:r>
              <a:rPr lang="en-US" sz="2000" b="1" u="sng" dirty="0" smtClean="0">
                <a:hlinkClick r:id="rId2"/>
              </a:rPr>
              <a:t>enrollmentservices@yc.edu</a:t>
            </a:r>
            <a:endParaRPr lang="en-US" sz="2000" b="1" u="sng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000" dirty="0" smtClean="0"/>
              <a:t>Include: </a:t>
            </a:r>
            <a:r>
              <a:rPr lang="en-US" sz="1800" b="1" dirty="0" smtClean="0"/>
              <a:t>CRN</a:t>
            </a:r>
            <a:r>
              <a:rPr lang="en-US" sz="1800" dirty="0" smtClean="0"/>
              <a:t> </a:t>
            </a:r>
            <a:r>
              <a:rPr lang="en-US" sz="1800" dirty="0"/>
              <a:t>of the </a:t>
            </a:r>
            <a:r>
              <a:rPr lang="en-US" sz="1800" dirty="0" smtClean="0"/>
              <a:t>class, student name and </a:t>
            </a:r>
            <a:r>
              <a:rPr lang="en-US" sz="1800" b="1" dirty="0" smtClean="0"/>
              <a:t>Y-number </a:t>
            </a:r>
            <a:endParaRPr lang="en-US" sz="2000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800" dirty="0" smtClean="0"/>
              <a:t>Simply copy/paste from your roster into the email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68580" indent="0">
              <a:buNone/>
            </a:pPr>
            <a:r>
              <a:rPr lang="en-US" sz="1800" i="1" dirty="0"/>
              <a:t>Federal financial aid and Veteran’s Administration regulations require </a:t>
            </a:r>
            <a:r>
              <a:rPr lang="en-US" sz="1800" i="1" dirty="0" smtClean="0"/>
              <a:t>this reporting.</a:t>
            </a:r>
            <a:endParaRPr lang="en-US" sz="18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394710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Enrollment during first week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Enrollment will shift through August 24 as students add and drop classes, and as faculty identify no shows. </a:t>
            </a:r>
          </a:p>
          <a:p>
            <a:endParaRPr lang="en-US" dirty="0" smtClean="0"/>
          </a:p>
          <a:p>
            <a:r>
              <a:rPr lang="en-US" dirty="0" smtClean="0"/>
              <a:t>As the no shows are processed, those seats are made available for other students.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600" dirty="0" smtClean="0"/>
              <a:t>Submit no shows by </a:t>
            </a:r>
            <a:r>
              <a:rPr lang="en-US" sz="1600" b="1" dirty="0" smtClean="0"/>
              <a:t>4pm </a:t>
            </a:r>
            <a:r>
              <a:rPr lang="en-US" sz="1600" b="1" smtClean="0"/>
              <a:t>Friday </a:t>
            </a:r>
            <a:r>
              <a:rPr lang="en-US" sz="1600" smtClean="0"/>
              <a:t>for </a:t>
            </a:r>
            <a:r>
              <a:rPr lang="en-US" sz="1600" dirty="0" smtClean="0"/>
              <a:t>processing to open those seats.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2400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209800"/>
            <a:ext cx="6777317" cy="3508977"/>
          </a:xfrm>
        </p:spPr>
        <p:txBody>
          <a:bodyPr>
            <a:normAutofit/>
          </a:bodyPr>
          <a:lstStyle/>
          <a:p>
            <a:r>
              <a:rPr lang="en-US" dirty="0" smtClean="0"/>
              <a:t>August 18-24: </a:t>
            </a:r>
            <a:r>
              <a:rPr lang="en-US" sz="2000" dirty="0" smtClean="0"/>
              <a:t>Report no shows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800" dirty="0" smtClean="0"/>
              <a:t>Students disappear from the roster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800" dirty="0" smtClean="0"/>
              <a:t>All charges for the class are reversed</a:t>
            </a:r>
          </a:p>
          <a:p>
            <a:pPr marL="365760" lvl="1" indent="0">
              <a:buNone/>
            </a:pPr>
            <a:endParaRPr lang="en-US" sz="2000" dirty="0" smtClean="0"/>
          </a:p>
          <a:p>
            <a:r>
              <a:rPr lang="en-US" dirty="0" smtClean="0"/>
              <a:t>Beginning August 25: </a:t>
            </a:r>
            <a:r>
              <a:rPr lang="en-US" sz="2000" dirty="0" smtClean="0"/>
              <a:t>Withdraw students who have quit participating!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800" dirty="0" smtClean="0"/>
              <a:t>Students remain on the roster as “Withdrawn”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800" dirty="0" smtClean="0"/>
              <a:t>There is no refund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2175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Withdrawing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Withdraw </a:t>
            </a:r>
            <a:r>
              <a:rPr lang="en-US" dirty="0"/>
              <a:t>students who have stopped participating: email </a:t>
            </a:r>
            <a:r>
              <a:rPr lang="en-US" sz="2000" b="1" u="sng" dirty="0" smtClean="0">
                <a:solidFill>
                  <a:srgbClr val="0070C0"/>
                </a:solidFill>
                <a:hlinkClick r:id="rId2"/>
              </a:rPr>
              <a:t>enrollmentservices@yc.edu</a:t>
            </a:r>
            <a:endParaRPr lang="en-US" sz="2000" b="1" dirty="0" smtClean="0">
              <a:solidFill>
                <a:srgbClr val="0070C0"/>
              </a:solidFill>
            </a:endParaRPr>
          </a:p>
          <a:p>
            <a:endParaRPr lang="en-US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000" dirty="0"/>
              <a:t>Include: </a:t>
            </a:r>
            <a:r>
              <a:rPr lang="en-US" sz="1800" b="1" dirty="0"/>
              <a:t>CRN</a:t>
            </a:r>
            <a:r>
              <a:rPr lang="en-US" sz="1800" dirty="0"/>
              <a:t> of the class, student name and </a:t>
            </a:r>
            <a:r>
              <a:rPr lang="en-US" sz="1800" b="1" dirty="0" err="1"/>
              <a:t>Ynumber</a:t>
            </a:r>
            <a:r>
              <a:rPr lang="en-US" sz="1800" b="1" dirty="0"/>
              <a:t> </a:t>
            </a:r>
            <a:endParaRPr lang="en-US" sz="1800" b="1" dirty="0" smtClean="0"/>
          </a:p>
          <a:p>
            <a:pPr marL="365760" lvl="1" indent="0">
              <a:buNone/>
            </a:pPr>
            <a:r>
              <a:rPr lang="en-US" sz="1600" dirty="0" smtClean="0"/>
              <a:t>AND</a:t>
            </a:r>
            <a:r>
              <a:rPr lang="en-US" sz="1600" b="1" dirty="0" smtClean="0"/>
              <a:t> </a:t>
            </a:r>
            <a:r>
              <a:rPr lang="en-US" sz="1600" i="1" dirty="0" smtClean="0"/>
              <a:t>the </a:t>
            </a:r>
            <a:r>
              <a:rPr lang="en-US" sz="1600" b="1" i="1" dirty="0" smtClean="0"/>
              <a:t>last date of participation </a:t>
            </a:r>
            <a:endParaRPr lang="en-US" sz="1800" b="1" i="1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800" dirty="0" smtClean="0"/>
              <a:t>Simply copy/paste CRN and </a:t>
            </a:r>
            <a:r>
              <a:rPr lang="en-US" sz="1800" dirty="0" err="1" smtClean="0"/>
              <a:t>Ynumber</a:t>
            </a:r>
            <a:r>
              <a:rPr lang="en-US" sz="1800" dirty="0" smtClean="0"/>
              <a:t> </a:t>
            </a:r>
            <a:r>
              <a:rPr lang="en-US" sz="1800" dirty="0"/>
              <a:t>from your roster into the </a:t>
            </a:r>
            <a:r>
              <a:rPr lang="en-US" sz="1800" dirty="0" smtClean="0"/>
              <a:t>email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1600" dirty="0" smtClean="0"/>
              <a:t>Determine last date of participation!</a:t>
            </a:r>
            <a:endParaRPr lang="en-US" sz="1600" dirty="0"/>
          </a:p>
          <a:p>
            <a:pPr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68580" indent="0">
              <a:buNone/>
            </a:pPr>
            <a:r>
              <a:rPr lang="en-US" sz="1800" i="1" dirty="0"/>
              <a:t>Federal financial aid and Veteran’s Administration regulations require this reporting.</a:t>
            </a:r>
            <a:endParaRPr lang="en-US" sz="1800" b="1" i="1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6131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Roster view…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2935" y="2444954"/>
            <a:ext cx="5457143" cy="3266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947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5502</TotalTime>
  <Words>435</Words>
  <Application>Microsoft Office PowerPoint</Application>
  <PresentationFormat>On-screen Show (4:3)</PresentationFormat>
  <Paragraphs>81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Austin</vt:lpstr>
      <vt:lpstr>Rosters &amp; FERPA</vt:lpstr>
      <vt:lpstr>Accessing class rosters</vt:lpstr>
      <vt:lpstr>PowerPoint Presentation</vt:lpstr>
      <vt:lpstr>Add/Drop </vt:lpstr>
      <vt:lpstr>No Shows</vt:lpstr>
      <vt:lpstr>Enrollment during first week </vt:lpstr>
      <vt:lpstr>Timeline  </vt:lpstr>
      <vt:lpstr>Withdrawing students</vt:lpstr>
      <vt:lpstr>Roster view…</vt:lpstr>
      <vt:lpstr>Student list</vt:lpstr>
      <vt:lpstr>Student demographic data</vt:lpstr>
      <vt:lpstr>Additional options…</vt:lpstr>
      <vt:lpstr>Parts of Term – Fall 2014</vt:lpstr>
      <vt:lpstr>Grading Dates &amp; Deadlines</vt:lpstr>
      <vt:lpstr>FTSE: Full-time student enrollment</vt:lpstr>
      <vt:lpstr>FERPA Reminder</vt:lpstr>
      <vt:lpstr>Faculty Support Page!</vt:lpstr>
      <vt:lpstr>Questions? </vt:lpstr>
    </vt:vector>
  </TitlesOfParts>
  <Company>Yavapai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Rosters &amp; FERPA</dc:title>
  <dc:creator>Jarrell, Sheila</dc:creator>
  <cp:lastModifiedBy>Vantuyl, Virginia</cp:lastModifiedBy>
  <cp:revision>40</cp:revision>
  <cp:lastPrinted>2014-07-24T19:23:45Z</cp:lastPrinted>
  <dcterms:created xsi:type="dcterms:W3CDTF">2014-01-06T23:20:56Z</dcterms:created>
  <dcterms:modified xsi:type="dcterms:W3CDTF">2014-07-28T22:44:00Z</dcterms:modified>
</cp:coreProperties>
</file>